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42;&#1040;&#1044;&#1048;&#1052;\WebServers\home\&#1053;&#1054;&#1042;&#1067;&#1049;%20%20elitpool.com.ua\www\elitpool.com.ua\images\Elecro%20Quantum-%20Russian(1)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214314"/>
          </a:xfrm>
        </p:spPr>
        <p:txBody>
          <a:bodyPr>
            <a:noAutofit/>
          </a:bodyPr>
          <a:lstStyle/>
          <a:p>
            <a:r>
              <a:rPr lang="ru-RU" sz="3200" b="1" dirty="0" err="1" smtClean="0"/>
              <a:t>Elecro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Quantum</a:t>
            </a:r>
            <a:r>
              <a:rPr lang="ru-RU" sz="3200" b="1" dirty="0" smtClean="0"/>
              <a:t> Q-65 ультрафиолетовая </a:t>
            </a:r>
            <a:r>
              <a:rPr lang="ru-RU" sz="3200" b="1" dirty="0" err="1" smtClean="0"/>
              <a:t>фотокаталитическая</a:t>
            </a:r>
            <a:r>
              <a:rPr lang="ru-RU" sz="3200" b="1" dirty="0" smtClean="0"/>
              <a:t> установка  </a:t>
            </a:r>
            <a:br>
              <a:rPr lang="ru-RU" sz="3200" b="1" dirty="0" smtClean="0"/>
            </a:br>
            <a:endParaRPr lang="ru-RU" sz="3200" dirty="0"/>
          </a:p>
        </p:txBody>
      </p:sp>
      <p:pic>
        <p:nvPicPr>
          <p:cNvPr id="5" name="Содержимое 4" descr="ultrafioletovaya-fotokataliticheskaya-ustanovka-elecro-quantum-q-65-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285860"/>
            <a:ext cx="5715040" cy="53578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Описание установки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Elecro</a:t>
            </a:r>
            <a:r>
              <a:rPr lang="ru-RU" b="1" dirty="0" smtClean="0"/>
              <a:t> </a:t>
            </a:r>
            <a:r>
              <a:rPr lang="ru-RU" b="1" dirty="0" err="1" smtClean="0"/>
              <a:t>Quantum</a:t>
            </a:r>
            <a:r>
              <a:rPr lang="ru-RU" b="1" dirty="0" smtClean="0"/>
              <a:t> Q-65 ультрафиолетовая </a:t>
            </a:r>
            <a:r>
              <a:rPr lang="ru-RU" b="1" dirty="0" err="1" smtClean="0"/>
              <a:t>фотокаталитическая</a:t>
            </a:r>
            <a:r>
              <a:rPr lang="ru-RU" b="1" dirty="0" smtClean="0"/>
              <a:t> установка  </a:t>
            </a:r>
          </a:p>
          <a:p>
            <a:r>
              <a:rPr lang="ru-RU" b="1" dirty="0" err="1" smtClean="0"/>
              <a:t>Elecro</a:t>
            </a:r>
            <a:r>
              <a:rPr lang="ru-RU" b="1" dirty="0" smtClean="0"/>
              <a:t> </a:t>
            </a:r>
            <a:r>
              <a:rPr lang="ru-RU" b="1" dirty="0" err="1" smtClean="0"/>
              <a:t>Quantum</a:t>
            </a:r>
            <a:r>
              <a:rPr lang="ru-RU" b="1" dirty="0" smtClean="0"/>
              <a:t> Q-65 ультрафиолетовая </a:t>
            </a:r>
            <a:r>
              <a:rPr lang="ru-RU" b="1" dirty="0" err="1" smtClean="0"/>
              <a:t>фотокаталитическая</a:t>
            </a:r>
            <a:r>
              <a:rPr lang="ru-RU" b="1" dirty="0" smtClean="0"/>
              <a:t> установка это инновация в сфере обеззараживания воды в плавательных бассейнах до 65 м3! Это </a:t>
            </a:r>
            <a:r>
              <a:rPr lang="ru-RU" b="1" dirty="0" err="1" smtClean="0"/>
              <a:t>фотокаталитический</a:t>
            </a:r>
            <a:r>
              <a:rPr lang="ru-RU" b="1" dirty="0" smtClean="0"/>
              <a:t> окислитель, который использует комбинированную технологию </a:t>
            </a:r>
            <a:r>
              <a:rPr lang="ru-RU" b="1" dirty="0" err="1" smtClean="0"/>
              <a:t>фотокаталитической</a:t>
            </a:r>
            <a:r>
              <a:rPr lang="ru-RU" b="1" dirty="0" smtClean="0"/>
              <a:t> очистки и обработки с помощью </a:t>
            </a:r>
            <a:r>
              <a:rPr lang="ru-RU" b="1" dirty="0" err="1" smtClean="0"/>
              <a:t>гидроксид</a:t>
            </a:r>
            <a:r>
              <a:rPr lang="ru-RU" b="1" dirty="0" smtClean="0"/>
              <a:t> радикалов.</a:t>
            </a:r>
          </a:p>
          <a:p>
            <a:r>
              <a:rPr lang="ru-RU" dirty="0" err="1" smtClean="0"/>
              <a:t>УФ-установка</a:t>
            </a:r>
            <a:r>
              <a:rPr lang="ru-RU" dirty="0" smtClean="0"/>
              <a:t> </a:t>
            </a:r>
            <a:r>
              <a:rPr lang="ru-RU" dirty="0" err="1" smtClean="0"/>
              <a:t>Elecro</a:t>
            </a:r>
            <a:r>
              <a:rPr lang="ru-RU" dirty="0" smtClean="0"/>
              <a:t> </a:t>
            </a:r>
            <a:r>
              <a:rPr lang="ru-RU" dirty="0" err="1" smtClean="0"/>
              <a:t>Quantum</a:t>
            </a:r>
            <a:r>
              <a:rPr lang="ru-RU" dirty="0" smtClean="0"/>
              <a:t> Q-65 работает благодаря новейшей технологии </a:t>
            </a:r>
            <a:r>
              <a:rPr lang="ru-RU" dirty="0" err="1" smtClean="0"/>
              <a:t>нанокристализации</a:t>
            </a:r>
            <a:r>
              <a:rPr lang="ru-RU" dirty="0" smtClean="0"/>
              <a:t>, которая сочетает Гидроксильные радикалы (OH) и </a:t>
            </a:r>
            <a:r>
              <a:rPr lang="ru-RU" dirty="0" err="1" smtClean="0"/>
              <a:t>фотокаталитический</a:t>
            </a:r>
            <a:r>
              <a:rPr lang="ru-RU" dirty="0" smtClean="0"/>
              <a:t>  </a:t>
            </a:r>
            <a:r>
              <a:rPr lang="ru-RU" dirty="0" err="1" smtClean="0"/>
              <a:t>Квантум</a:t>
            </a:r>
            <a:r>
              <a:rPr lang="ru-RU" dirty="0" smtClean="0"/>
              <a:t> (PCO). Это самое современное достижение в </a:t>
            </a:r>
            <a:r>
              <a:rPr lang="ru-RU" dirty="0" err="1" smtClean="0"/>
              <a:t>сфередезинфекции</a:t>
            </a:r>
            <a:r>
              <a:rPr lang="ru-RU" dirty="0" smtClean="0"/>
              <a:t> воды на сегодняшний день. 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Характеристики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2286016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Принцип действия </a:t>
            </a:r>
            <a:r>
              <a:rPr lang="ru-RU" sz="1800" b="1" dirty="0" err="1" smtClean="0"/>
              <a:t>Elecro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Quantum</a:t>
            </a:r>
            <a:r>
              <a:rPr lang="ru-RU" sz="1800" b="1" dirty="0" smtClean="0"/>
              <a:t> Q-65 ультрафиолетовой </a:t>
            </a:r>
            <a:r>
              <a:rPr lang="ru-RU" sz="1800" b="1" dirty="0" err="1" smtClean="0"/>
              <a:t>фотокаталитической</a:t>
            </a:r>
            <a:r>
              <a:rPr lang="ru-RU" sz="1800" b="1" dirty="0" smtClean="0"/>
              <a:t> установки</a:t>
            </a:r>
          </a:p>
          <a:p>
            <a:r>
              <a:rPr lang="ru-RU" sz="1800" dirty="0" smtClean="0"/>
              <a:t>Использование </a:t>
            </a:r>
            <a:r>
              <a:rPr lang="ru-RU" sz="1800" dirty="0" err="1" smtClean="0"/>
              <a:t>Elecro</a:t>
            </a:r>
            <a:r>
              <a:rPr lang="ru-RU" sz="1800" dirty="0" smtClean="0"/>
              <a:t> </a:t>
            </a:r>
            <a:r>
              <a:rPr lang="ru-RU" sz="1800" dirty="0" err="1" smtClean="0"/>
              <a:t>Quantum</a:t>
            </a:r>
            <a:r>
              <a:rPr lang="ru-RU" sz="1800" dirty="0" smtClean="0"/>
              <a:t> Q-65 ультрафиолетовой </a:t>
            </a:r>
            <a:r>
              <a:rPr lang="ru-RU" sz="1800" dirty="0" err="1" smtClean="0"/>
              <a:t>фотокаталитической</a:t>
            </a:r>
            <a:r>
              <a:rPr lang="ru-RU" sz="1800" dirty="0" smtClean="0"/>
              <a:t> установки позволяет вам получить кристально прозрачную воду и сократите расход химии на 95%. В воде происходит </a:t>
            </a:r>
            <a:r>
              <a:rPr lang="ru-RU" sz="1800" dirty="0" err="1" smtClean="0"/>
              <a:t>фотокаталитическая</a:t>
            </a:r>
            <a:r>
              <a:rPr lang="ru-RU" sz="1800" dirty="0" smtClean="0"/>
              <a:t> реакция которая способствует мгновенному уничтожению бактерий, вирусов и остальных болезнетворных микроорганизмов. </a:t>
            </a:r>
          </a:p>
          <a:p>
            <a:endParaRPr lang="ru-RU" sz="1800" dirty="0"/>
          </a:p>
        </p:txBody>
      </p:sp>
      <p:pic>
        <p:nvPicPr>
          <p:cNvPr id="4" name="Рисунок 3" descr="elecro_spectr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857496"/>
            <a:ext cx="7715304" cy="15716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5786" y="4572008"/>
            <a:ext cx="7929618" cy="2379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УФ-установка</a:t>
            </a:r>
            <a:r>
              <a:rPr lang="ru-RU" dirty="0" smtClean="0"/>
              <a:t> </a:t>
            </a:r>
            <a:r>
              <a:rPr lang="ru-RU" dirty="0" err="1" smtClean="0"/>
              <a:t>Elecro</a:t>
            </a:r>
            <a:r>
              <a:rPr lang="ru-RU" dirty="0" smtClean="0"/>
              <a:t> </a:t>
            </a:r>
            <a:r>
              <a:rPr lang="ru-RU" dirty="0" err="1" smtClean="0"/>
              <a:t>Quantum</a:t>
            </a:r>
            <a:r>
              <a:rPr lang="ru-RU" dirty="0" smtClean="0"/>
              <a:t> Q-65 ультрафиолетовая </a:t>
            </a:r>
            <a:r>
              <a:rPr lang="ru-RU" dirty="0" err="1" smtClean="0"/>
              <a:t>фотокаталитическая</a:t>
            </a:r>
            <a:r>
              <a:rPr lang="ru-RU" dirty="0" smtClean="0"/>
              <a:t> установка трансформирует загрязняющие воду остаточные элементы (карбамиды, жиры, масло и </a:t>
            </a:r>
            <a:r>
              <a:rPr lang="ru-RU" dirty="0" err="1" smtClean="0"/>
              <a:t>т.п</a:t>
            </a:r>
            <a:r>
              <a:rPr lang="ru-RU" dirty="0" smtClean="0"/>
              <a:t>) обратно в их безопасную молекулярную форму. </a:t>
            </a:r>
          </a:p>
          <a:p>
            <a:r>
              <a:rPr lang="ru-RU" dirty="0" smtClean="0"/>
              <a:t>Основным действующим элементом в ультрафиолетовой установке </a:t>
            </a:r>
            <a:r>
              <a:rPr lang="ru-RU" dirty="0" err="1" smtClean="0"/>
              <a:t>Elecro</a:t>
            </a:r>
            <a:r>
              <a:rPr lang="ru-RU" dirty="0" smtClean="0"/>
              <a:t> </a:t>
            </a:r>
            <a:r>
              <a:rPr lang="ru-RU" dirty="0" err="1" smtClean="0"/>
              <a:t>Quantum</a:t>
            </a:r>
            <a:r>
              <a:rPr lang="ru-RU" dirty="0" smtClean="0"/>
              <a:t> Q-65 </a:t>
            </a:r>
            <a:r>
              <a:rPr lang="ru-RU" dirty="0" err="1" smtClean="0"/>
              <a:t>фотокаталитического</a:t>
            </a:r>
            <a:r>
              <a:rPr lang="ru-RU" dirty="0" smtClean="0"/>
              <a:t> действия является </a:t>
            </a:r>
            <a:r>
              <a:rPr lang="ru-RU" dirty="0" err="1" smtClean="0"/>
              <a:t>УФ-лампа</a:t>
            </a:r>
            <a:r>
              <a:rPr lang="ru-RU" dirty="0" smtClean="0"/>
              <a:t>, мощность которой - 55 Вт. Срок эксплуатации такой лампы составляет около 19 месяцев, а точнее 14000 ч.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Схема монтажа</a:t>
            </a:r>
            <a:endParaRPr lang="ru-RU" sz="3200" dirty="0"/>
          </a:p>
        </p:txBody>
      </p:sp>
      <p:pic>
        <p:nvPicPr>
          <p:cNvPr id="4" name="Содержимое 3" descr="quantum-conec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528641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Видеопрезентация</a:t>
            </a:r>
            <a:r>
              <a:rPr lang="ru-RU" dirty="0" smtClean="0"/>
              <a:t> установки</a:t>
            </a:r>
            <a:br>
              <a:rPr lang="ru-RU" dirty="0" smtClean="0"/>
            </a:br>
            <a:r>
              <a:rPr lang="ru-RU" sz="1800" dirty="0" smtClean="0"/>
              <a:t>для воспроизведения нажать 2 раза на видео</a:t>
            </a:r>
            <a:endParaRPr lang="ru-RU" sz="1800" dirty="0"/>
          </a:p>
        </p:txBody>
      </p:sp>
      <p:pic>
        <p:nvPicPr>
          <p:cNvPr id="4" name="Elecro Quantum- Russian(1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85786" y="1428736"/>
            <a:ext cx="7715304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5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126</Words>
  <PresentationFormat>Экран (4:3)</PresentationFormat>
  <Paragraphs>12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Elecro Quantum Q-65 ультрафиолетовая фотокаталитическая установка   </vt:lpstr>
      <vt:lpstr>Описание установки</vt:lpstr>
      <vt:lpstr>Характеристики</vt:lpstr>
      <vt:lpstr>Схема монтажа</vt:lpstr>
      <vt:lpstr>Видеопрезентация установки для воспроизведения нажать 2 раза на видео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Elecro Quantum Q-65 ультрафиолетовая фотокаталитическая установка   </dc:title>
  <dc:creator>Admin</dc:creator>
  <cp:lastModifiedBy>Diana</cp:lastModifiedBy>
  <cp:revision>5</cp:revision>
  <dcterms:created xsi:type="dcterms:W3CDTF">2016-08-03T10:12:21Z</dcterms:created>
  <dcterms:modified xsi:type="dcterms:W3CDTF">2016-08-03T11:10:52Z</dcterms:modified>
</cp:coreProperties>
</file>